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8" r:id="rId4"/>
    <p:sldId id="259" r:id="rId5"/>
    <p:sldId id="260" r:id="rId6"/>
    <p:sldId id="268" r:id="rId7"/>
    <p:sldId id="257" r:id="rId8"/>
    <p:sldId id="266" r:id="rId9"/>
    <p:sldId id="261" r:id="rId10"/>
    <p:sldId id="263" r:id="rId11"/>
    <p:sldId id="264" r:id="rId12"/>
    <p:sldId id="267" r:id="rId13"/>
    <p:sldId id="271" r:id="rId14"/>
    <p:sldId id="265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9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99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12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6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4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2BFB-1164-4466-A8C6-46E35F71A7E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91EEDD-B4B8-47B4-9A80-EE1BE0F5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734C-A368-1A08-3290-4A1933660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7176" y="2396315"/>
            <a:ext cx="6096000" cy="981367"/>
          </a:xfrm>
        </p:spPr>
        <p:txBody>
          <a:bodyPr>
            <a:normAutofit/>
          </a:bodyPr>
          <a:lstStyle/>
          <a:p>
            <a:r>
              <a:rPr lang="en-US" dirty="0"/>
              <a:t>Bob Young Nursery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9B712-923F-6CDD-7C64-5E9481AFA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9648" y="3480319"/>
            <a:ext cx="5106955" cy="494101"/>
          </a:xfrm>
        </p:spPr>
        <p:txBody>
          <a:bodyPr/>
          <a:lstStyle/>
          <a:p>
            <a:r>
              <a:rPr lang="en-US" dirty="0"/>
              <a:t>Wide Variety of First Class Field Grown Material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64676-ED3B-5B13-1A96-A3096D262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438" y="615665"/>
            <a:ext cx="3313105" cy="12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8014A-C1B3-788C-A51F-80C25A36B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DDF0A4E-CBE9-DF85-D7FC-9091ABA0E2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86281" y="-777662"/>
            <a:ext cx="6540140" cy="84133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46947-52D8-8BA5-277E-1C01BDCA2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987" y="1744290"/>
            <a:ext cx="2538024" cy="3809782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Buxus ‘Green Velvet’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18” - $60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24” – $69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30” - $77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000" dirty="0"/>
              <a:t>Buxus ‘Green Mountain’ (right) – 24”- $62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30” - $69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36” - $77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42” - $88</a:t>
            </a:r>
          </a:p>
          <a:p>
            <a:pPr algn="ctr">
              <a:spcBef>
                <a:spcPts val="0"/>
              </a:spcBef>
            </a:pPr>
            <a:endParaRPr lang="en-US" sz="1200" dirty="0"/>
          </a:p>
          <a:p>
            <a:pPr algn="ctr">
              <a:spcBef>
                <a:spcPts val="0"/>
              </a:spcBef>
            </a:pPr>
            <a:r>
              <a:rPr lang="en-US" i="1" dirty="0"/>
              <a:t>Volume discounts available</a:t>
            </a:r>
          </a:p>
          <a:p>
            <a:pPr algn="ctr"/>
            <a:endParaRPr lang="en-US" sz="20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52D8D0-F176-B3BC-FF89-BA2D05F10D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7" y="5771566"/>
            <a:ext cx="2088093" cy="776342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197B64B0-0085-3C66-9E01-762EBBB20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4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48998-99DF-5905-A2BB-7C33A7AD5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AEEA3D9-3710-9E88-453F-74E305FCEA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0459" y="150584"/>
            <a:ext cx="8251173" cy="65568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62EA4-BC13-4E2E-2444-F1800E5CB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0368" y="2295219"/>
            <a:ext cx="2538024" cy="27526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/>
              <a:t>Juniperus Blue Point –</a:t>
            </a:r>
          </a:p>
          <a:p>
            <a:pPr algn="ctr"/>
            <a:r>
              <a:rPr lang="en-US" sz="2000" dirty="0"/>
              <a:t> 6’ - $120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7’ - $135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Also growing </a:t>
            </a:r>
            <a:r>
              <a:rPr lang="en-US" sz="2000" dirty="0" err="1"/>
              <a:t>Burkii</a:t>
            </a:r>
            <a:r>
              <a:rPr lang="en-US" sz="2000" dirty="0"/>
              <a:t> and close to having Taylor’s available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90802E-40F7-5CFF-A3D5-71AD7F981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5712692"/>
            <a:ext cx="2032110" cy="75552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254501A-6A24-EB9F-5DAA-3A78AFDEF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6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D4D9-AC17-F3EA-45A5-C055F42F4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55440A6-BF35-D62D-9641-871BF6088B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555681" y="-699172"/>
            <a:ext cx="6475558" cy="82563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18CDE-DF63-3B2B-3C65-CD3FACFFA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0367" y="2295219"/>
            <a:ext cx="2992949" cy="275264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Nyssa syl. ‘Green Gable’</a:t>
            </a:r>
          </a:p>
          <a:p>
            <a:pPr algn="ctr"/>
            <a:r>
              <a:rPr lang="en-US" sz="2000" dirty="0"/>
              <a:t>Nyssa syl. ‘Wildfire’ (rt)</a:t>
            </a:r>
          </a:p>
          <a:p>
            <a:pPr algn="ctr"/>
            <a:r>
              <a:rPr lang="en-US" sz="2000" dirty="0"/>
              <a:t> 1.5” - $118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1.75” - $142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2” - $161</a:t>
            </a:r>
          </a:p>
          <a:p>
            <a:pPr algn="ctr"/>
            <a:r>
              <a:rPr lang="en-US" sz="1600" i="1" dirty="0"/>
              <a:t>Volume discounts available</a:t>
            </a:r>
          </a:p>
          <a:p>
            <a:pPr algn="ctr"/>
            <a:endParaRPr lang="en-US" sz="20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CD06BE-CF21-50CE-4852-84AFCCCCD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5687525"/>
            <a:ext cx="2032110" cy="75552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26C2EA2-5A0E-8544-4BB2-58CCDC315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1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9E46F-A1AC-1A4C-3943-54FC2A505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11A6B-AFC5-A8EC-7A4A-D892248BF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211" y="1805730"/>
            <a:ext cx="2855387" cy="324654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Pistache Chinesis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2” - $140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2.5” - $156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000" dirty="0"/>
              <a:t>Liriodendron </a:t>
            </a:r>
            <a:r>
              <a:rPr lang="en-US" sz="2000" dirty="0" err="1"/>
              <a:t>tulipfera</a:t>
            </a:r>
            <a:r>
              <a:rPr lang="en-US" sz="2000" dirty="0"/>
              <a:t> ‘Arnold’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2” - $130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2.5” - $151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3” - $172</a:t>
            </a:r>
          </a:p>
          <a:p>
            <a:pPr algn="ctr">
              <a:spcBef>
                <a:spcPts val="0"/>
              </a:spcBef>
            </a:pPr>
            <a:r>
              <a:rPr lang="en-US" sz="1600" i="1" dirty="0"/>
              <a:t>Volume discounts available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9A935C-AFAC-5046-1035-0191AB148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89" y="5470095"/>
            <a:ext cx="2377440" cy="88392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4F586916-E3E7-066C-9CA6-CEFE9AFE5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79" y="233752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F213D4-4A98-D23E-176D-D5CFB8FE3E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650724" y="1415998"/>
            <a:ext cx="6521736" cy="41189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999906-62DA-713F-40B6-F9333598D5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35331" y="1227239"/>
            <a:ext cx="5871364" cy="44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9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D96E-7804-FB74-D47B-71063BD64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88C2A-FECD-586F-BE64-17DB59E80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211" y="2093557"/>
            <a:ext cx="2855387" cy="287618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Magnolia grand. ‘D.D. Blanchard’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Magnolia grand ‘Teddy Bear’ (rt)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8’ - $177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9’ - $198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10’ - $229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12’ - $260</a:t>
            </a:r>
          </a:p>
          <a:p>
            <a:pPr algn="ctr">
              <a:spcBef>
                <a:spcPts val="0"/>
              </a:spcBef>
            </a:pPr>
            <a:r>
              <a:rPr lang="en-US" sz="1600" i="1" dirty="0"/>
              <a:t>Volume discounts available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041EB-B1C0-339D-32FA-8272377D6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89" y="5470095"/>
            <a:ext cx="2377440" cy="88392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D4A9319-1E9A-91A6-EEEF-865A70060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79" y="233752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1D6FC5-AFCE-7188-1773-773D83DFF3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"/>
          <a:stretch>
            <a:fillRect/>
          </a:stretch>
        </p:blipFill>
        <p:spPr>
          <a:xfrm rot="5400000">
            <a:off x="6957960" y="1555212"/>
            <a:ext cx="6073389" cy="39528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DC674D-3E56-49BC-1931-8E74DD6D14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146677" y="1227239"/>
            <a:ext cx="6648672" cy="44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2FF29-1479-12AC-C51C-83F0FBDD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90745-BB88-C88F-026F-045410164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211" y="1772173"/>
            <a:ext cx="2855387" cy="331365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Magnolia virginiana (Sweet Bay) – 9’ </a:t>
            </a:r>
            <a:r>
              <a:rPr lang="en-US" sz="2000" dirty="0" err="1"/>
              <a:t>pict</a:t>
            </a:r>
            <a:r>
              <a:rPr lang="en-US" sz="2000" dirty="0"/>
              <a:t>.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7’ - $136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8’ - $156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9’ - $177</a:t>
            </a:r>
          </a:p>
          <a:p>
            <a:pPr algn="ctr">
              <a:spcBef>
                <a:spcPts val="0"/>
              </a:spcBef>
            </a:pPr>
            <a:endParaRPr lang="en-US" sz="1050" dirty="0"/>
          </a:p>
          <a:p>
            <a:pPr algn="ctr">
              <a:spcBef>
                <a:spcPts val="0"/>
              </a:spcBef>
            </a:pPr>
            <a:r>
              <a:rPr lang="en-US" sz="2000" dirty="0"/>
              <a:t>Magnolia stellata ‘Royal Star’ (rt)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4’ - $88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5’ - $109</a:t>
            </a:r>
          </a:p>
          <a:p>
            <a:pPr algn="ctr">
              <a:spcBef>
                <a:spcPts val="0"/>
              </a:spcBef>
            </a:pPr>
            <a:r>
              <a:rPr lang="en-US" sz="1600" i="1" dirty="0"/>
              <a:t>Volume discounts available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ED5DC-E60E-128E-A416-2D0A464D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89" y="5470095"/>
            <a:ext cx="2377440" cy="88392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5144BC50-EB92-6D40-637E-7FA5D582A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79" y="233752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02C576-526D-98F9-B42E-C8ED7EBCEF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676045" y="1271302"/>
            <a:ext cx="6192468" cy="4401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C199FA-0BDD-4765-8FF6-48C85D6FC1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234017" y="1539400"/>
            <a:ext cx="6192468" cy="38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7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4E5F-0C74-377A-5490-1FC925810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C41F6-923A-D762-D46E-E7BF126D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280" y="2115270"/>
            <a:ext cx="3255732" cy="306912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Quercus </a:t>
            </a:r>
            <a:r>
              <a:rPr lang="en-US" sz="2000" dirty="0" err="1"/>
              <a:t>paultris</a:t>
            </a:r>
            <a:r>
              <a:rPr lang="en-US" sz="2000" dirty="0"/>
              <a:t> 2.5”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(up to 4” available)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000" dirty="0"/>
              <a:t>Carpinus bet. ‘</a:t>
            </a:r>
            <a:r>
              <a:rPr lang="en-US" sz="2000" dirty="0" err="1"/>
              <a:t>Fastigiata</a:t>
            </a:r>
            <a:r>
              <a:rPr lang="en-US" sz="2000" dirty="0"/>
              <a:t>’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1.75” - $133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2” -  $154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2.5” - $177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1600" i="1" dirty="0"/>
              <a:t>Volume discounts available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F19ED-330E-62FF-B292-DB4782B41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89" y="5470095"/>
            <a:ext cx="2377440" cy="88392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9DBAFBD-768B-5C14-84A7-7519FB26C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79" y="233752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D6062F-69C8-95A2-FF87-8663CBFD5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62377" y="1072098"/>
            <a:ext cx="6285076" cy="4713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DD092-B1C8-089C-2472-67978D4929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87948" y="1694054"/>
            <a:ext cx="6430033" cy="34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B32F-0190-9709-7915-370B9934F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797AF05-38B4-7760-43D8-CC162537D0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6815" y="0"/>
            <a:ext cx="9345334" cy="755717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7FF11-689A-3349-86AC-8742D6315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0368" y="2295219"/>
            <a:ext cx="417529" cy="2752641"/>
          </a:xfrm>
        </p:spPr>
        <p:txBody>
          <a:bodyPr>
            <a:normAutofit/>
          </a:bodyPr>
          <a:lstStyle/>
          <a:p>
            <a:pPr algn="ctr"/>
            <a:endParaRPr lang="en-US" sz="20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76FAD8-75F2-2DBA-3BE2-B07E8995F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25" y="5712692"/>
            <a:ext cx="2032110" cy="75552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E5B5661-6B03-8F80-2333-77480DFC6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9786-C72B-87FB-7B52-1CC82BBA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51"/>
            <a:ext cx="10515600" cy="1147665"/>
          </a:xfrm>
        </p:spPr>
        <p:txBody>
          <a:bodyPr/>
          <a:lstStyle/>
          <a:p>
            <a:r>
              <a:rPr lang="en-US" dirty="0"/>
              <a:t>Bob Young’s – Vendor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3A28-147C-CCBF-B740-5894AC32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077" y="939567"/>
            <a:ext cx="8280206" cy="533539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Top Quality B&amp;B material</a:t>
            </a:r>
          </a:p>
          <a:p>
            <a:r>
              <a:rPr lang="en-US" sz="2400" dirty="0"/>
              <a:t>Minimum Order:  $2,500</a:t>
            </a:r>
          </a:p>
          <a:p>
            <a:pPr lvl="1"/>
            <a:r>
              <a:rPr lang="en-US" sz="2000" dirty="0"/>
              <a:t>Prefers filling his own truck – uses Rameriz for shipping</a:t>
            </a:r>
          </a:p>
          <a:p>
            <a:r>
              <a:rPr lang="en-US" sz="2400" dirty="0"/>
              <a:t>Will ship in fall</a:t>
            </a:r>
          </a:p>
          <a:p>
            <a:pPr lvl="1"/>
            <a:r>
              <a:rPr lang="en-US" sz="2000" dirty="0"/>
              <a:t>Has a do not ship in fall list</a:t>
            </a:r>
          </a:p>
          <a:p>
            <a:r>
              <a:rPr lang="en-US" sz="2400" dirty="0"/>
              <a:t>Must ship by May 1</a:t>
            </a:r>
            <a:r>
              <a:rPr lang="en-US" sz="2400" baseline="30000" dirty="0"/>
              <a:t>st</a:t>
            </a:r>
            <a:endParaRPr lang="en-US" sz="2400" dirty="0"/>
          </a:p>
          <a:p>
            <a:r>
              <a:rPr lang="en-US" sz="2400" dirty="0"/>
              <a:t>Order Deadline for first round of allocations:  9.15.25</a:t>
            </a:r>
          </a:p>
          <a:p>
            <a:r>
              <a:rPr lang="en-US" sz="2400" dirty="0"/>
              <a:t>Confirms mid-October</a:t>
            </a:r>
          </a:p>
          <a:p>
            <a:r>
              <a:rPr lang="en-US" sz="2400" dirty="0"/>
              <a:t>Strip tags only</a:t>
            </a:r>
          </a:p>
          <a:p>
            <a:r>
              <a:rPr lang="en-US" sz="2400" dirty="0"/>
              <a:t>No cherry-picked orders </a:t>
            </a:r>
          </a:p>
          <a:p>
            <a:pPr lvl="1"/>
            <a:r>
              <a:rPr lang="en-US" sz="2000" dirty="0"/>
              <a:t>Cannot order just dogwoods and redbuds</a:t>
            </a:r>
          </a:p>
        </p:txBody>
      </p:sp>
    </p:spTree>
    <p:extLst>
      <p:ext uri="{BB962C8B-B14F-4D97-AF65-F5344CB8AC3E}">
        <p14:creationId xmlns:p14="http://schemas.microsoft.com/office/powerpoint/2010/main" val="12506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F166F-126A-5142-C38F-6722D8131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85BA0E0-6C92-D98A-B17D-1B363785B1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638" y="252413"/>
            <a:ext cx="8772525" cy="62849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DF716-6894-194C-6FE4-D7D9E7E2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391" y="1838130"/>
            <a:ext cx="2759978" cy="318173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/>
              <a:t>Dogwoods and Redbuds are coming back!</a:t>
            </a:r>
          </a:p>
          <a:p>
            <a:pPr algn="ctr"/>
            <a:r>
              <a:rPr lang="en-US" sz="2000" dirty="0"/>
              <a:t>Recent tours have reported that the crop appears to be back to Bob Young’s traditional quality.</a:t>
            </a:r>
          </a:p>
          <a:p>
            <a:pPr algn="ctr"/>
            <a:r>
              <a:rPr lang="en-US" sz="2000" dirty="0"/>
              <a:t>Numbers on Florida varieties (pictured) best in the past 5 seasons.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902FB8-6F8E-27DC-1AC9-78311922A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18" y="5554071"/>
            <a:ext cx="2377440" cy="88392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C9BE1F5-E20C-DF5F-BE5E-3950A326C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26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0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EA2A-1B22-34B9-F8D6-CB7E9C97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359A032-41B5-DCC0-76D3-908FF14655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788" y="130175"/>
            <a:ext cx="8321675" cy="66532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2C79D-74E9-7E60-659E-FFC59351E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837" y="2021747"/>
            <a:ext cx="3331126" cy="312070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Redbuds up to 2” this season</a:t>
            </a:r>
          </a:p>
          <a:p>
            <a:pPr algn="ctr"/>
            <a:r>
              <a:rPr lang="en-US" sz="2000" dirty="0"/>
              <a:t>Varieties will include:  </a:t>
            </a:r>
          </a:p>
          <a:p>
            <a:pPr algn="ctr"/>
            <a:r>
              <a:rPr lang="en-US" sz="2000" dirty="0"/>
              <a:t>Forest Pansy, Flame Thrower, Golden Falls, Pink Heartbreaker, straight species and others.</a:t>
            </a:r>
          </a:p>
          <a:p>
            <a:pPr algn="ctr"/>
            <a:r>
              <a:rPr lang="en-US" sz="1600" i="1" dirty="0"/>
              <a:t>(pictured Ruby Falls)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AD7807-95FB-99C2-431E-B2C827E2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19" y="5554071"/>
            <a:ext cx="2377440" cy="88392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79F3E4D1-573C-3442-5BB6-6E3ECE87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974" y="302747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5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80C4-D60C-7842-79A7-921D1ADAE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E9B896-8354-D6EC-65CB-756AFFC7EC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2027" y="371950"/>
            <a:ext cx="4634604" cy="596201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9879F-EB3A-9227-0015-2440E14F0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837" y="1763486"/>
            <a:ext cx="2538024" cy="3722913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Cornus </a:t>
            </a:r>
            <a:r>
              <a:rPr lang="en-US" sz="2000" dirty="0" err="1"/>
              <a:t>florida</a:t>
            </a:r>
            <a:r>
              <a:rPr lang="en-US" sz="2000" dirty="0"/>
              <a:t> ‘Appalachia Snow’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1.5” - $114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1.75” - $137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2” - 156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000" dirty="0"/>
              <a:t>Cercis ‘Golden Falls’ (right)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1.5” - $130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1.75” - $153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2” - $172</a:t>
            </a:r>
          </a:p>
          <a:p>
            <a:pPr algn="ctr">
              <a:spcBef>
                <a:spcPts val="0"/>
              </a:spcBef>
            </a:pPr>
            <a:endParaRPr lang="en-US" sz="2000" i="1" dirty="0"/>
          </a:p>
          <a:p>
            <a:pPr algn="ctr">
              <a:spcBef>
                <a:spcPts val="0"/>
              </a:spcBef>
            </a:pPr>
            <a:r>
              <a:rPr lang="en-US" i="1" dirty="0"/>
              <a:t>Volume discounts available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1953B7-7315-873E-C28E-28DAF8FDB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99" y="5554071"/>
            <a:ext cx="2150778" cy="79964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F112E7CF-8FA0-5A7C-6640-DF4EE4DDF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9762C-C0B7-0E99-65DD-902D3BE10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806800" y="1399268"/>
            <a:ext cx="5962019" cy="39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2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59A55-6185-F6AB-6B65-6FC67469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A18B603-F384-E465-62E8-13DCEE6524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77321" y="1105809"/>
            <a:ext cx="6423845" cy="46463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5C4D6-723E-A0D8-3254-AB35FC85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641" y="2272217"/>
            <a:ext cx="2538024" cy="23135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Cercis c. ‘Flame Thrower’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1.25” - $109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1.5” - $130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1.75” – $153</a:t>
            </a:r>
          </a:p>
          <a:p>
            <a:pPr algn="ctr">
              <a:spcBef>
                <a:spcPts val="0"/>
              </a:spcBef>
            </a:pPr>
            <a:endParaRPr lang="en-US" sz="2000" i="1" dirty="0"/>
          </a:p>
          <a:p>
            <a:pPr algn="ctr">
              <a:spcBef>
                <a:spcPts val="0"/>
              </a:spcBef>
            </a:pPr>
            <a:r>
              <a:rPr lang="en-US" i="1" dirty="0"/>
              <a:t>Volume discounts available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14B16-A90C-D550-1947-048D758603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99" y="5554071"/>
            <a:ext cx="2150778" cy="79964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B59349C2-4A7B-337D-FD82-F14B50F9F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17593-57C4-684F-1DF6-24D9844BC2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539784" y="1540324"/>
            <a:ext cx="3263320" cy="39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513BA68-8234-6CAD-6A61-EC8B7F31BA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5638" y="252413"/>
            <a:ext cx="8772525" cy="62849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BDDD0-2B0B-21F3-D018-C6143D056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837" y="1614197"/>
            <a:ext cx="2864596" cy="384421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Dragon Lady Holly (pix)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7’ - $181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8’ - $212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9’ - $234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10’ - $260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000" dirty="0"/>
              <a:t>Other Hollies available include:</a:t>
            </a:r>
          </a:p>
          <a:p>
            <a:r>
              <a:rPr lang="en-US" sz="1700" dirty="0"/>
              <a:t>Greenleaf Opaca – 6’, 7’ &amp; 8’</a:t>
            </a:r>
          </a:p>
          <a:p>
            <a:r>
              <a:rPr lang="en-US" sz="1700" dirty="0"/>
              <a:t>Satyr Hill – 6’ &amp; 7’</a:t>
            </a:r>
          </a:p>
          <a:p>
            <a:r>
              <a:rPr lang="en-US" sz="1700" dirty="0"/>
              <a:t>Nellie Stevens – 5’, 6’ &amp; 7’</a:t>
            </a:r>
          </a:p>
          <a:p>
            <a:r>
              <a:rPr lang="en-US" sz="1700" dirty="0"/>
              <a:t>Foster Holly – 5’, 6’ &amp; 7’</a:t>
            </a:r>
            <a:endParaRPr lang="en-US" dirty="0"/>
          </a:p>
          <a:p>
            <a:r>
              <a:rPr lang="en-US" i="1" dirty="0"/>
              <a:t>Volume discounts available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C4FFBF-5169-DBD7-B85A-F040A2EEC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9" y="5638046"/>
            <a:ext cx="2026448" cy="753423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B64BB406-FE33-4C1D-BF3C-ACEA8ABBA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3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7944-DFD8-7053-CD93-35BCBD10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37BA111-C3C3-1174-BAF9-2768D3E4CD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398589" y="-665489"/>
            <a:ext cx="6797957" cy="81289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64B91-E3FE-4140-9D58-33DF92229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395" y="2554106"/>
            <a:ext cx="2864596" cy="17497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err="1"/>
              <a:t>Fosteri</a:t>
            </a:r>
            <a:r>
              <a:rPr lang="en-US" sz="2000" dirty="0"/>
              <a:t> Holly (pix)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5’ - $120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6’ - $135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7’ - $166</a:t>
            </a:r>
          </a:p>
          <a:p>
            <a:r>
              <a:rPr lang="en-US" i="1" dirty="0"/>
              <a:t>Volume discounts available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3889B4-05B1-84F8-D756-6302B4227D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9" y="5638046"/>
            <a:ext cx="2026448" cy="753423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71AC6108-2CBD-EF78-CF34-10B1C4844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54" y="252413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2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F074B-0B08-0549-F3F7-9F2D32CD5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68DF0-F463-3551-A354-C7B3A35C0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77" y="1974838"/>
            <a:ext cx="3489747" cy="324097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sz="2400" dirty="0"/>
              <a:t>Prunus sub. ‘Pendula’-(pictured) – .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1.75” – $151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2” - $164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2.5” - $187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Other Cherries include:  Snow Fountain, </a:t>
            </a:r>
            <a:r>
              <a:rPr lang="en-US" sz="2400" dirty="0" err="1"/>
              <a:t>Kwanzan</a:t>
            </a:r>
            <a:r>
              <a:rPr lang="en-US" sz="2400" dirty="0"/>
              <a:t>, Autumnalis, </a:t>
            </a:r>
            <a:r>
              <a:rPr lang="en-US" sz="2400" dirty="0" err="1"/>
              <a:t>Okame</a:t>
            </a:r>
            <a:r>
              <a:rPr lang="en-US" sz="2400" dirty="0"/>
              <a:t> &amp; Yoshino 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6C2E9-5A0E-9D97-605A-AB8635BD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31" y="5488757"/>
            <a:ext cx="2377440" cy="883920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529C258C-403D-7D2C-7ABC-31797CE14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425" y="224421"/>
            <a:ext cx="1484852" cy="1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3DF14-090C-F7AB-4FBD-8F3AC1CE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397" y="101448"/>
            <a:ext cx="7725854" cy="67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5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624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Bob Young Nursery</vt:lpstr>
      <vt:lpstr>Bob Young’s – Vendor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Young Nursery</dc:title>
  <dc:creator>charlie standish</dc:creator>
  <cp:lastModifiedBy>charlie standish</cp:lastModifiedBy>
  <cp:revision>5</cp:revision>
  <dcterms:created xsi:type="dcterms:W3CDTF">2025-07-28T18:07:36Z</dcterms:created>
  <dcterms:modified xsi:type="dcterms:W3CDTF">2025-08-15T19:35:02Z</dcterms:modified>
</cp:coreProperties>
</file>